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8" r:id="rId8"/>
    <p:sldId id="269" r:id="rId9"/>
    <p:sldId id="270" r:id="rId10"/>
    <p:sldId id="261" r:id="rId11"/>
    <p:sldId id="262" r:id="rId12"/>
    <p:sldId id="263" r:id="rId13"/>
    <p:sldId id="264" r:id="rId14"/>
    <p:sldId id="265" r:id="rId15"/>
    <p:sldId id="273" r:id="rId16"/>
    <p:sldId id="266" r:id="rId17"/>
    <p:sldId id="267" r:id="rId18"/>
    <p:sldId id="271" r:id="rId19"/>
    <p:sldId id="272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8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42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10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35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15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4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54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21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64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82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60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56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6BDF5-3746-4549-9AE2-2FF038BBBE14}" type="datetimeFigureOut">
              <a:rPr lang="es-ES" smtClean="0"/>
              <a:t>14/11/2017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8B61B-7D55-48E9-BEB4-977AF85B1E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76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2016224"/>
          </a:xfrm>
        </p:spPr>
        <p:txBody>
          <a:bodyPr>
            <a:normAutofit/>
          </a:bodyPr>
          <a:lstStyle/>
          <a:p>
            <a:r>
              <a:rPr lang="es-ES" sz="6000" b="1" dirty="0" smtClean="0"/>
              <a:t>Belén 2017</a:t>
            </a:r>
            <a:endParaRPr lang="es-ES" sz="60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2852936"/>
            <a:ext cx="7776864" cy="3168352"/>
          </a:xfrm>
        </p:spPr>
        <p:txBody>
          <a:bodyPr>
            <a:normAutofit/>
          </a:bodyPr>
          <a:lstStyle/>
          <a:p>
            <a:endParaRPr lang="es-ES" sz="4000" dirty="0" smtClean="0"/>
          </a:p>
          <a:p>
            <a:r>
              <a:rPr lang="es-ES" sz="4000" dirty="0" smtClean="0"/>
              <a:t>Ciudadanos del Mundo.</a:t>
            </a:r>
          </a:p>
          <a:p>
            <a:r>
              <a:rPr lang="es-ES" sz="4000" dirty="0" smtClean="0"/>
              <a:t>NOS ENRIQUECE SER DIFERENTES.</a:t>
            </a:r>
          </a:p>
          <a:p>
            <a:r>
              <a:rPr lang="es-ES" sz="4000" dirty="0" smtClean="0"/>
              <a:t>Jesús es nuestro nexo.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259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dea Cara y Pelo niñ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3721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5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5" y="21220"/>
            <a:ext cx="3925250" cy="294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80" y="188640"/>
            <a:ext cx="4652020" cy="34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80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68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USTOM peg doll family of 3 with arms // tattooed por PegandP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324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5"/>
            <a:ext cx="53721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9998"/>
            <a:ext cx="435734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86" y="20424"/>
            <a:ext cx="3493145" cy="26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52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r>
              <a:rPr lang="es-ES" u="sng" dirty="0" smtClean="0"/>
              <a:t>Animales-Ángeles</a:t>
            </a:r>
            <a:r>
              <a:rPr lang="es-ES" dirty="0" smtClean="0"/>
              <a:t> (con plantillas puede ser fácil para los peques) y colorearlo.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340768"/>
            <a:ext cx="2435151" cy="51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54" y="1353745"/>
            <a:ext cx="328041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70" y="1543323"/>
            <a:ext cx="3428430" cy="493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462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4329"/>
            <a:ext cx="45720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42" y="1556792"/>
            <a:ext cx="3867894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Á</a:t>
            </a:r>
            <a:r>
              <a:rPr lang="es-ES" b="1" dirty="0" smtClean="0"/>
              <a:t>ngeles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145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30" y="764704"/>
            <a:ext cx="453277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930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652020" cy="465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animales</a:t>
            </a:r>
            <a:endParaRPr lang="es-E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20" y="2276872"/>
            <a:ext cx="4798285" cy="359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18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3467"/>
            <a:ext cx="8229600" cy="1143000"/>
          </a:xfrm>
        </p:spPr>
        <p:txBody>
          <a:bodyPr/>
          <a:lstStyle/>
          <a:p>
            <a:pPr algn="l"/>
            <a:r>
              <a:rPr lang="es-ES" dirty="0" smtClean="0"/>
              <a:t>Árboles - Campanas  </a:t>
            </a: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6810"/>
            <a:ext cx="2736304" cy="36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68776"/>
            <a:ext cx="2809939" cy="40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53" y="7284"/>
            <a:ext cx="2865257" cy="508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81" y="4007858"/>
            <a:ext cx="190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35" y="4653136"/>
            <a:ext cx="2145977" cy="286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024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2424"/>
            <a:ext cx="8229600" cy="1143000"/>
          </a:xfrm>
        </p:spPr>
        <p:txBody>
          <a:bodyPr/>
          <a:lstStyle/>
          <a:p>
            <a:r>
              <a:rPr lang="es-ES" dirty="0" smtClean="0"/>
              <a:t>El mundo unido gracias a Él.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2672"/>
            <a:ext cx="3555723" cy="30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279" y="908720"/>
            <a:ext cx="42862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3137636" cy="298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6159"/>
            <a:ext cx="26289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68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149" y="332656"/>
            <a:ext cx="9203361" cy="1143000"/>
          </a:xfrm>
        </p:spPr>
        <p:txBody>
          <a:bodyPr>
            <a:noAutofit/>
          </a:bodyPr>
          <a:lstStyle/>
          <a:p>
            <a:r>
              <a:rPr lang="es-ES" b="1" dirty="0" smtClean="0"/>
              <a:t>Banderas </a:t>
            </a:r>
            <a:r>
              <a:rPr lang="es-ES" sz="3600" dirty="0" smtClean="0"/>
              <a:t>pondremos banderas de muchos países del mundo unidas por manos</a:t>
            </a:r>
            <a:r>
              <a:rPr lang="es-ES" b="1" dirty="0" smtClean="0"/>
              <a:t/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95805" cy="621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53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sonalized cake toppers- indian wed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528392" cy="35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971600" y="706686"/>
            <a:ext cx="7643192" cy="490066"/>
          </a:xfrm>
        </p:spPr>
        <p:txBody>
          <a:bodyPr>
            <a:normAutofit fontScale="90000"/>
          </a:bodyPr>
          <a:lstStyle/>
          <a:p>
            <a:r>
              <a:rPr lang="es-E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Figuras</a:t>
            </a:r>
            <a:r>
              <a:rPr lang="es-ES" dirty="0" smtClean="0"/>
              <a:t>. Representan  diferentes zonas del mundo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1028" name="Picture 4" descr="Hand Painted Love Boxes Custom Indian Wedding Bride and Groom Cake Topper Doll Woo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6437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1520" y="5300509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Utilizamos material reciclado:  rollos de papel higiénico (cuerpo), bolas de madera, </a:t>
            </a:r>
            <a:r>
              <a:rPr lang="es-ES" b="1" dirty="0" err="1" smtClean="0"/>
              <a:t>poliespan</a:t>
            </a:r>
            <a:r>
              <a:rPr lang="es-ES" b="1" dirty="0" smtClean="0"/>
              <a:t> (cabeza)…</a:t>
            </a:r>
            <a:endParaRPr lang="es-ES" b="1" dirty="0"/>
          </a:p>
          <a:p>
            <a:r>
              <a:rPr lang="es-ES" b="1" dirty="0" smtClean="0"/>
              <a:t>Nos fijamos en los detalles que caracteriza la ropa y maquillaje de cada zona del mundo.</a:t>
            </a:r>
          </a:p>
          <a:p>
            <a:r>
              <a:rPr lang="es-ES" b="1" dirty="0" smtClean="0"/>
              <a:t>Altura 15 cm máximo.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4023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3749711" cy="27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184812" cy="428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7062"/>
            <a:ext cx="3700205" cy="370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67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7890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Figuras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smtClean="0"/>
              <a:t>hacemos familias</a:t>
            </a:r>
            <a:br>
              <a:rPr lang="es-ES" dirty="0" smtClean="0"/>
            </a:br>
            <a:r>
              <a:rPr lang="es-ES" dirty="0" smtClean="0"/>
              <a:t>pastores</a:t>
            </a:r>
            <a:br>
              <a:rPr lang="es-ES" dirty="0" smtClean="0"/>
            </a:br>
            <a:r>
              <a:rPr lang="es-ES" dirty="0" smtClean="0"/>
              <a:t>ángeles</a:t>
            </a:r>
            <a:br>
              <a:rPr lang="es-ES" dirty="0" smtClean="0"/>
            </a:br>
            <a:r>
              <a:rPr lang="es-ES" dirty="0" smtClean="0"/>
              <a:t>animales</a:t>
            </a:r>
            <a:br>
              <a:rPr lang="es-ES" dirty="0" smtClean="0"/>
            </a:br>
            <a:r>
              <a:rPr lang="es-ES" dirty="0" smtClean="0"/>
              <a:t>…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461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3528"/>
            <a:ext cx="332504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65010" cy="337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49" y="3220217"/>
            <a:ext cx="3551494" cy="355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65313"/>
            <a:ext cx="4291955" cy="286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69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49" y="3140968"/>
            <a:ext cx="53721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2234" cy="43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82" y="486869"/>
            <a:ext cx="489038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1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034422" cy="402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5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998418" cy="599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84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3609"/>
            <a:ext cx="662473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183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104</Words>
  <Application>Microsoft Office PowerPoint</Application>
  <PresentationFormat>Presentación en pantalla (4:3)</PresentationFormat>
  <Paragraphs>16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Belén 2017</vt:lpstr>
      <vt:lpstr>Figuras. Representan  diferentes zonas del mundo </vt:lpstr>
      <vt:lpstr>Presentación de PowerPoint</vt:lpstr>
      <vt:lpstr>Figuras: hacemos familias pastores ángeles animales …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Animales-Ángeles (con plantillas puede ser fácil para los peques) y colorearlo.</vt:lpstr>
      <vt:lpstr>Ángeles</vt:lpstr>
      <vt:lpstr>Presentación de PowerPoint</vt:lpstr>
      <vt:lpstr>Más animales</vt:lpstr>
      <vt:lpstr>Árboles - Campanas  </vt:lpstr>
      <vt:lpstr>El mundo unido gracias a Él.</vt:lpstr>
      <vt:lpstr>Banderas pondremos banderas de muchos países del mundo unidas por manos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Belén 2017</dc:title>
  <dc:creator>aa</dc:creator>
  <cp:lastModifiedBy>PC-GUADA</cp:lastModifiedBy>
  <cp:revision>13</cp:revision>
  <dcterms:created xsi:type="dcterms:W3CDTF">2017-11-07T19:32:24Z</dcterms:created>
  <dcterms:modified xsi:type="dcterms:W3CDTF">2017-11-14T10:17:31Z</dcterms:modified>
</cp:coreProperties>
</file>